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2"/>
  </p:handoutMasterIdLst>
  <p:sldIdLst>
    <p:sldId id="282" r:id="rId2"/>
    <p:sldId id="276" r:id="rId3"/>
    <p:sldId id="275" r:id="rId4"/>
    <p:sldId id="277" r:id="rId5"/>
    <p:sldId id="321" r:id="rId6"/>
    <p:sldId id="316" r:id="rId7"/>
    <p:sldId id="324" r:id="rId8"/>
    <p:sldId id="308" r:id="rId9"/>
    <p:sldId id="309" r:id="rId10"/>
    <p:sldId id="320" r:id="rId1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스퀘어라운드 ExtraBold" panose="020B0600000101010101" charset="-127"/>
      <p:bold r:id="rId15"/>
    </p:embeddedFont>
    <p:embeddedFont>
      <p:font typeface="나눔스퀘어라운드 Bold" panose="020B0600000101010101" charset="-127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기동" initials="이" lastIdx="0" clrIdx="0">
    <p:extLst>
      <p:ext uri="{19B8F6BF-5375-455C-9EA6-DF929625EA0E}">
        <p15:presenceInfo xmlns:p15="http://schemas.microsoft.com/office/powerpoint/2012/main" userId="이기동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D3F"/>
    <a:srgbClr val="DD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38" y="10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AEF3-3D35-40B2-918F-22C643E6A9E2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EB0B-CE12-42FD-BBD7-5DA8242D1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20238" y="2119905"/>
            <a:ext cx="7005311" cy="1186627"/>
          </a:xfrm>
        </p:spPr>
        <p:txBody>
          <a:bodyPr anchor="t" anchorCtr="0"/>
          <a:lstStyle>
            <a:lvl1pPr algn="l">
              <a:defRPr sz="4400" b="1">
                <a:solidFill>
                  <a:srgbClr val="333333"/>
                </a:solidFill>
              </a:defRPr>
            </a:lvl1pPr>
          </a:lstStyle>
          <a:p>
            <a:r>
              <a:rPr lang="ko-KR" altLang="en-US" dirty="0" err="1"/>
              <a:t>차시명</a:t>
            </a:r>
            <a:r>
              <a:rPr lang="ko-KR" altLang="en-US" dirty="0"/>
              <a:t>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12068" y="3609861"/>
            <a:ext cx="7005311" cy="504056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/>
              <a:t>대단원명</a:t>
            </a:r>
            <a:r>
              <a:rPr lang="ko-KR" altLang="en-US" dirty="0"/>
              <a:t> 입력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88780" y="387918"/>
            <a:ext cx="4342949" cy="431800"/>
          </a:xfrm>
        </p:spPr>
        <p:txBody>
          <a:bodyPr anchor="ctr">
            <a:noAutofit/>
          </a:bodyPr>
          <a:lstStyle>
            <a:lvl1pPr marL="0" indent="0">
              <a:buNone/>
              <a:defRPr sz="18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ko-KR" altLang="en-US" dirty="0"/>
              <a:t>교과서</a:t>
            </a:r>
            <a:r>
              <a:rPr lang="en-US" altLang="ko-KR" dirty="0"/>
              <a:t> OO~OO</a:t>
            </a:r>
            <a:r>
              <a:rPr lang="ko-KR" altLang="en-US" dirty="0" smtClean="0"/>
              <a:t>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익힘 </a:t>
            </a:r>
            <a:r>
              <a:rPr lang="en-US" altLang="ko-KR" dirty="0" smtClean="0"/>
              <a:t>oo~00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7128" y="4266516"/>
            <a:ext cx="4824412" cy="503237"/>
          </a:xfrm>
        </p:spPr>
        <p:txBody>
          <a:bodyPr anchor="ctr">
            <a:noAutofit/>
          </a:bodyPr>
          <a:lstStyle>
            <a:lvl1pPr marL="266700" indent="-266700">
              <a:buFont typeface="Wingdings" pitchFamily="2" charset="2"/>
              <a:buChar char="§"/>
              <a:tabLst>
                <a:tab pos="266700" algn="l"/>
              </a:tabLst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OO~OO</a:t>
            </a:r>
            <a:r>
              <a:rPr lang="ko-KR" altLang="en-US" dirty="0" err="1"/>
              <a:t>차시</a:t>
            </a:r>
            <a:endParaRPr lang="ko-KR" altLang="en-US" dirty="0"/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2354313" y="201809"/>
            <a:ext cx="864096" cy="360040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b="1" spc="-100" baseline="0">
                <a:solidFill>
                  <a:srgbClr val="FFE15B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O-O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47703" y="1873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316557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9144000" cy="6842760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2903719" y="799588"/>
            <a:ext cx="4191874" cy="2976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b="1" dirty="0" smtClean="0"/>
              <a:t>교과서 </a:t>
            </a:r>
            <a:r>
              <a:rPr lang="ko-KR" altLang="en-US" b="1" dirty="0"/>
              <a:t>쪽수 입력</a:t>
            </a:r>
            <a:endParaRPr lang="en-US" altLang="ko-KR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06688" y="191565"/>
            <a:ext cx="4664544" cy="522287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b="1" dirty="0" err="1"/>
              <a:t>활동명</a:t>
            </a:r>
            <a:r>
              <a:rPr lang="ko-KR" altLang="en-US" b="1" dirty="0"/>
              <a:t> 입력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1698881" y="318341"/>
            <a:ext cx="983359" cy="305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 b="1" spc="-1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b="1" dirty="0"/>
              <a:t>O</a:t>
            </a:r>
            <a:r>
              <a:rPr lang="ko-KR" altLang="en-US" b="1" dirty="0"/>
              <a:t>단원</a:t>
            </a:r>
            <a:endParaRPr lang="en-US" altLang="ko-KR" b="1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59661" y="315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수학</a:t>
            </a:r>
          </a:p>
        </p:txBody>
      </p:sp>
    </p:spTree>
    <p:extLst>
      <p:ext uri="{BB962C8B-B14F-4D97-AF65-F5344CB8AC3E}">
        <p14:creationId xmlns:p14="http://schemas.microsoft.com/office/powerpoint/2010/main" val="407016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2967-4958-4069-B78A-095DABFF99E8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A01CF-516E-47CC-A46F-5B2949A2E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0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90261" y="2125454"/>
            <a:ext cx="7083681" cy="1194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 사이의 거리를 알아볼까요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76709" y="3630252"/>
            <a:ext cx="6433905" cy="5040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각형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88780" y="405170"/>
            <a:ext cx="4342949" cy="43180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수학 </a:t>
            </a:r>
            <a:r>
              <a:rPr lang="en-US" altLang="ko-KR" dirty="0" smtClean="0">
                <a:latin typeface="+mn-ea"/>
              </a:rPr>
              <a:t>90~91</a:t>
            </a:r>
            <a:r>
              <a:rPr lang="ko-KR" altLang="en-US" dirty="0" smtClean="0">
                <a:latin typeface="+mn-ea"/>
              </a:rPr>
              <a:t>쪽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수학 익힘 </a:t>
            </a:r>
            <a:r>
              <a:rPr lang="en-US" altLang="ko-KR" dirty="0" smtClean="0">
                <a:latin typeface="+mn-ea"/>
              </a:rPr>
              <a:t>64~65</a:t>
            </a:r>
            <a:r>
              <a:rPr lang="ko-KR" altLang="en-US" dirty="0" smtClean="0">
                <a:latin typeface="+mn-ea"/>
              </a:rPr>
              <a:t>쪽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380377" y="4196289"/>
            <a:ext cx="4357483" cy="503237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+mn-ea"/>
              </a:rPr>
              <a:t>6</a:t>
            </a:r>
            <a:r>
              <a:rPr lang="ko-KR" altLang="en-US" dirty="0" err="1" smtClean="0">
                <a:latin typeface="+mn-ea"/>
              </a:rPr>
              <a:t>차시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2280169" y="183184"/>
            <a:ext cx="864096" cy="36004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4-2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483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4332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시간에 배울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FCA94CA-D9D2-43ED-8AF3-D22D8BD18F58}"/>
              </a:ext>
            </a:extLst>
          </p:cNvPr>
          <p:cNvSpPr/>
          <p:nvPr/>
        </p:nvSpPr>
        <p:spPr>
          <a:xfrm>
            <a:off x="1151620" y="2350500"/>
            <a:ext cx="684076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사다리꼴을 알아볼까요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13335" y="3871972"/>
            <a:ext cx="6517331" cy="486424"/>
            <a:chOff x="1444393" y="3950688"/>
            <a:chExt cx="6517331" cy="486424"/>
          </a:xfrm>
        </p:grpSpPr>
        <p:sp>
          <p:nvSpPr>
            <p:cNvPr id="12" name="모서리가 둥근 직사각형 17">
              <a:extLst>
                <a:ext uri="{FF2B5EF4-FFF2-40B4-BE49-F238E27FC236}">
                  <a16:creationId xmlns="" xmlns:a16="http://schemas.microsoft.com/office/drawing/2014/main" id="{A5488570-1D1D-4381-BC8B-C477C2E6344D}"/>
                </a:ext>
              </a:extLst>
            </p:cNvPr>
            <p:cNvSpPr/>
            <p:nvPr/>
          </p:nvSpPr>
          <p:spPr>
            <a:xfrm>
              <a:off x="2944881" y="3950688"/>
              <a:ext cx="1771135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92~93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모서리가 둥근 직사각형 19">
              <a:extLst>
                <a:ext uri="{FF2B5EF4-FFF2-40B4-BE49-F238E27FC236}">
                  <a16:creationId xmlns="" xmlns:a16="http://schemas.microsoft.com/office/drawing/2014/main" id="{036D1AF4-D0D5-4727-8147-5B731CA8B535}"/>
                </a:ext>
              </a:extLst>
            </p:cNvPr>
            <p:cNvSpPr/>
            <p:nvPr/>
          </p:nvSpPr>
          <p:spPr>
            <a:xfrm>
              <a:off x="1444393" y="3950688"/>
              <a:ext cx="1500488" cy="486424"/>
            </a:xfrm>
            <a:prstGeom prst="roundRect">
              <a:avLst>
                <a:gd name="adj" fmla="val 0"/>
              </a:avLst>
            </a:prstGeom>
            <a:solidFill>
              <a:srgbClr val="F57B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교과서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24DDD09A-E730-47C3-8506-399DE942E47E}"/>
                </a:ext>
              </a:extLst>
            </p:cNvPr>
            <p:cNvSpPr/>
            <p:nvPr/>
          </p:nvSpPr>
          <p:spPr>
            <a:xfrm>
              <a:off x="6516216" y="3950688"/>
              <a:ext cx="1445508" cy="486424"/>
            </a:xfrm>
            <a:prstGeom prst="roundRect">
              <a:avLst>
                <a:gd name="adj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333333"/>
                  </a:solidFill>
                </a:rPr>
                <a:t>66~67</a:t>
              </a:r>
              <a:r>
                <a:rPr lang="ko-KR" altLang="en-US" sz="2400" b="1" dirty="0" smtClean="0">
                  <a:solidFill>
                    <a:srgbClr val="333333"/>
                  </a:solidFill>
                </a:rPr>
                <a:t>쪽  </a:t>
              </a:r>
              <a:endParaRPr lang="ko-KR" altLang="en-US" sz="24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모서리가 둥근 직사각형 19">
              <a:extLst>
                <a:ext uri="{FF2B5EF4-FFF2-40B4-BE49-F238E27FC236}">
                  <a16:creationId xmlns="" xmlns:a16="http://schemas.microsoft.com/office/drawing/2014/main" id="{60AE1652-5137-4785-9307-BAF1A84A9179}"/>
                </a:ext>
              </a:extLst>
            </p:cNvPr>
            <p:cNvSpPr/>
            <p:nvPr/>
          </p:nvSpPr>
          <p:spPr>
            <a:xfrm>
              <a:off x="4716016" y="3950688"/>
              <a:ext cx="1800200" cy="486424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/>
                <a:t>수학 익힘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0204" y="241769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배울 내용 살펴보기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5621" y="334755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      </a:t>
            </a:r>
            <a:endParaRPr lang="ko-KR" altLang="en-US" spc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2405" y="1876210"/>
            <a:ext cx="788537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 사이의 거리를 이해하고 잴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pic>
        <p:nvPicPr>
          <p:cNvPr id="51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484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1F5D0BC-6D7F-4B00-B009-63718ADEFEAB}"/>
              </a:ext>
            </a:extLst>
          </p:cNvPr>
          <p:cNvSpPr txBox="1"/>
          <p:nvPr/>
        </p:nvSpPr>
        <p:spPr>
          <a:xfrm>
            <a:off x="985487" y="2777686"/>
            <a:ext cx="774153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 사이의 거리는 어디서 재어도 같음을 알 수 있습니다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56" name="Picture 15" descr="C:\Users\천재교육\Desktop\피피티 배포용\기호\point_01.png">
            <a:extLst>
              <a:ext uri="{FF2B5EF4-FFF2-40B4-BE49-F238E27FC236}">
                <a16:creationId xmlns:a16="http://schemas.microsoft.com/office/drawing/2014/main" xmlns="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3002803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611470" y="4974500"/>
            <a:ext cx="8082600" cy="122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성취 기준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교실 및 생활 주변에서 직각인 곳이나 서로 만나지 않는 직선을 찾는 활동을 통하여 </a:t>
            </a:r>
            <a:endParaRPr lang="en-US" altLang="ko-KR" dirty="0" smtClean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직선의 수직 관계와 평행 관계를 이해한다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750482" y="547094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11470" y="1959576"/>
            <a:ext cx="8082601" cy="799886"/>
            <a:chOff x="-664427" y="4545341"/>
            <a:chExt cx="8161342" cy="79988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-664427" y="4545341"/>
              <a:ext cx="8161342" cy="799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4803074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611469" y="2922273"/>
            <a:ext cx="8082601" cy="1312117"/>
            <a:chOff x="-664427" y="4545340"/>
            <a:chExt cx="8161342" cy="1312117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-664427" y="4545340"/>
              <a:ext cx="8161342" cy="13121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1137" y="5039473"/>
              <a:ext cx="3238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6" y="241381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 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246CB77-09FA-48B7-92D3-3F3A7356C165}"/>
              </a:ext>
            </a:extLst>
          </p:cNvPr>
          <p:cNvSpPr txBox="1"/>
          <p:nvPr/>
        </p:nvSpPr>
        <p:spPr>
          <a:xfrm>
            <a:off x="892692" y="1262105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그림의 상황에 대하여 이야기해 봅시다</a:t>
            </a:r>
            <a:r>
              <a:rPr lang="en-US" altLang="ko-KR" sz="3200" b="1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5B42659-F80E-40A4-9DB5-222158F49A8D}"/>
              </a:ext>
            </a:extLst>
          </p:cNvPr>
          <p:cNvSpPr txBox="1"/>
          <p:nvPr/>
        </p:nvSpPr>
        <p:spPr>
          <a:xfrm>
            <a:off x="1127675" y="5640746"/>
            <a:ext cx="7577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누가 뛴 거리가 더 짧은지 말해 보세요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730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         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" y="1345761"/>
            <a:ext cx="528099" cy="3733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430854B9-09C5-406F-9BF6-320A4426669B}"/>
              </a:ext>
            </a:extLst>
          </p:cNvPr>
          <p:cNvSpPr/>
          <p:nvPr/>
        </p:nvSpPr>
        <p:spPr>
          <a:xfrm>
            <a:off x="993390" y="5811779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50" y="2262476"/>
            <a:ext cx="6211408" cy="3057924"/>
          </a:xfrm>
          <a:prstGeom prst="rect">
            <a:avLst/>
          </a:prstGeom>
        </p:spPr>
      </p:pic>
      <p:sp>
        <p:nvSpPr>
          <p:cNvPr id="12" name="말풍선: 사각형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EB0BA-0574-4364-A196-753D9952DBF4}"/>
              </a:ext>
            </a:extLst>
          </p:cNvPr>
          <p:cNvSpPr/>
          <p:nvPr/>
        </p:nvSpPr>
        <p:spPr>
          <a:xfrm flipH="1">
            <a:off x="5444299" y="2154760"/>
            <a:ext cx="2176809" cy="926292"/>
          </a:xfrm>
          <a:prstGeom prst="wedgeRoundRectCallout">
            <a:avLst>
              <a:gd name="adj1" fmla="val 39874"/>
              <a:gd name="adj2" fmla="val 82191"/>
              <a:gd name="adj3" fmla="val 16667"/>
            </a:avLst>
          </a:prstGeom>
          <a:solidFill>
            <a:schemeClr val="bg1"/>
          </a:solidFill>
          <a:ln w="38100">
            <a:solidFill>
              <a:srgbClr val="FCD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누가 뛴 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거리가 더 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짧을까</a:t>
            </a:r>
            <a:r>
              <a:rPr lang="en-US" altLang="ko-KR" sz="2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" y="1236283"/>
            <a:ext cx="568672" cy="599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367567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 사이에 선분을 여러 개 긋고 길이를 비교해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498900"/>
            <a:ext cx="728964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평행선의 한 직선에 대한 수선을 그어야 합니다</a:t>
            </a:r>
            <a:r>
              <a:rPr lang="en-US" altLang="ko-KR" sz="28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4421367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길이가 가장 짧은 선분을 그으려면 어떻게 해야 하나요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4557925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15530" y="5498900"/>
            <a:ext cx="7289641" cy="578882"/>
            <a:chOff x="1415530" y="4298955"/>
            <a:chExt cx="7289641" cy="57888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30" y="4298955"/>
              <a:ext cx="7289641" cy="578882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426471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79" y="2807163"/>
            <a:ext cx="5626558" cy="1159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476" y="2663314"/>
            <a:ext cx="6121765" cy="13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01086E1-45F4-47DB-B2E5-7A55B6C21529}"/>
              </a:ext>
            </a:extLst>
          </p:cNvPr>
          <p:cNvSpPr txBox="1"/>
          <p:nvPr/>
        </p:nvSpPr>
        <p:spPr>
          <a:xfrm>
            <a:off x="670500" y="1481250"/>
            <a:ext cx="747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01591"/>
            <a:ext cx="8194423" cy="600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1" y="3161155"/>
            <a:ext cx="8148443" cy="2921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08388" y="1750623"/>
            <a:ext cx="4020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그림과 같이 평행선에 수직인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선분의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길이를 </a:t>
            </a:r>
            <a:r>
              <a:rPr lang="ko-KR" altLang="en-US" sz="24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 사이의 거리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92" y="1851506"/>
            <a:ext cx="2874691" cy="1386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" y="3503233"/>
            <a:ext cx="600719" cy="636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3634517"/>
            <a:ext cx="7795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 사이의 거리를 재어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209" y="4297237"/>
            <a:ext cx="6691785" cy="1407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670108" y="5897009"/>
            <a:ext cx="109033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cm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70107" y="5897009"/>
            <a:ext cx="1090331" cy="578882"/>
            <a:chOff x="9568069" y="8616862"/>
            <a:chExt cx="1090331" cy="722230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9568069" y="8616862"/>
              <a:ext cx="1090331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309" y="8784694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4194935" y="5897009"/>
            <a:ext cx="109033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cm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6689437" y="5897009"/>
            <a:ext cx="1090331" cy="578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cm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194934" y="5897009"/>
            <a:ext cx="1090331" cy="578882"/>
            <a:chOff x="9568069" y="8616862"/>
            <a:chExt cx="1090331" cy="722230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9568069" y="8616862"/>
              <a:ext cx="1090331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309" y="8784694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6689436" y="5897009"/>
            <a:ext cx="1090331" cy="578882"/>
            <a:chOff x="9568069" y="8616862"/>
            <a:chExt cx="1090331" cy="72223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9568069" y="8616862"/>
              <a:ext cx="1090331" cy="722230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C547106C-8614-405A-B663-5B77B074E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309" y="8784694"/>
              <a:ext cx="323850" cy="38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3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B18EB23-A189-44F8-BF76-ED229445BAD5}"/>
              </a:ext>
            </a:extLst>
          </p:cNvPr>
          <p:cNvSpPr txBox="1"/>
          <p:nvPr/>
        </p:nvSpPr>
        <p:spPr>
          <a:xfrm>
            <a:off x="1050638" y="1472342"/>
            <a:ext cx="779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 사이의 거리가 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cm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되는 평행선을 그어 봅시다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" y="1376690"/>
            <a:ext cx="579194" cy="611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38" y="3035594"/>
            <a:ext cx="7086600" cy="2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5637" y="23275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:a16="http://schemas.microsoft.com/office/drawing/2014/main" xmlns="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7557" y="136531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6" name="사각형: 둥근 모서리 68">
            <a:extLst>
              <a:ext uri="{FF2B5EF4-FFF2-40B4-BE49-F238E27FC236}">
                <a16:creationId xmlns="" xmlns:a16="http://schemas.microsoft.com/office/drawing/2014/main" id="{D2695FEE-2180-489A-97F3-7D18D4DFA36F}"/>
              </a:ext>
            </a:extLst>
          </p:cNvPr>
          <p:cNvSpPr/>
          <p:nvPr/>
        </p:nvSpPr>
        <p:spPr>
          <a:xfrm>
            <a:off x="2147888" y="1369497"/>
            <a:ext cx="4848225" cy="1695686"/>
          </a:xfrm>
          <a:prstGeom prst="roundRect">
            <a:avLst>
              <a:gd name="adj" fmla="val 48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6D03FDEB-7F7B-45F2-B046-CD4E0F5BFA35}"/>
              </a:ext>
            </a:extLst>
          </p:cNvPr>
          <p:cNvSpPr/>
          <p:nvPr/>
        </p:nvSpPr>
        <p:spPr>
          <a:xfrm>
            <a:off x="1296834" y="3222759"/>
            <a:ext cx="7408338" cy="58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직선과의 거리가 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cm</a:t>
            </a:r>
            <a:r>
              <a:rPr lang="ko-KR" altLang="en-US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되는 평행한 직선을 그어 보세요</a:t>
            </a:r>
            <a:r>
              <a:rPr lang="en-US" altLang="ko-KR" sz="2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430854B9-09C5-406F-9BF6-320A4426669B}"/>
              </a:ext>
            </a:extLst>
          </p:cNvPr>
          <p:cNvSpPr/>
          <p:nvPr/>
        </p:nvSpPr>
        <p:spPr>
          <a:xfrm>
            <a:off x="1152818" y="3359317"/>
            <a:ext cx="144016" cy="144016"/>
          </a:xfrm>
          <a:prstGeom prst="ellipse">
            <a:avLst/>
          </a:prstGeom>
          <a:solidFill>
            <a:srgbClr val="7A81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41" y="1475331"/>
            <a:ext cx="4582519" cy="14840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34" y="4303731"/>
            <a:ext cx="7003803" cy="2049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34" y="4303731"/>
            <a:ext cx="7074809" cy="2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91031" y="243287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배운 내용 정리하기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F5D0BC-6D7F-4B00-B009-63718ADEFEAB}"/>
              </a:ext>
            </a:extLst>
          </p:cNvPr>
          <p:cNvSpPr txBox="1"/>
          <p:nvPr/>
        </p:nvSpPr>
        <p:spPr>
          <a:xfrm>
            <a:off x="982404" y="2004365"/>
            <a:ext cx="7609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그림과 같이 평행선에 수직인 선분의 길이를 </a:t>
            </a:r>
            <a:r>
              <a:rPr lang="ko-KR" altLang="en-US" sz="2800" b="1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평행선 사이의 거리</a:t>
            </a:r>
            <a:r>
              <a:rPr lang="ko-KR" altLang="en-US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</a:t>
            </a:r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28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5" descr="C:\Users\천재교육\Desktop\피피티 배포용\기호\point_01.png">
            <a:extLst>
              <a:ext uri="{FF2B5EF4-FFF2-40B4-BE49-F238E27FC236}">
                <a16:creationId xmlns="" xmlns:a16="http://schemas.microsoft.com/office/drawing/2014/main" id="{3FCBAA76-3E77-41C0-A70B-BA6DADD9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0" y="2121187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31" y="3458675"/>
            <a:ext cx="4086225" cy="17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673774" y="234695"/>
            <a:ext cx="4664544" cy="522287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확인하기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23595" y="335593"/>
            <a:ext cx="983359" cy="305343"/>
          </a:xfrm>
        </p:spPr>
        <p:txBody>
          <a:bodyPr>
            <a:normAutofit/>
          </a:bodyPr>
          <a:lstStyle/>
          <a:p>
            <a:r>
              <a:rPr lang="en-US" altLang="ko-KR" spc="0" dirty="0" smtClean="0"/>
              <a:t>4</a:t>
            </a:r>
            <a:r>
              <a:rPr lang="ko-KR" altLang="en-US" spc="0" dirty="0" smtClean="0"/>
              <a:t>단원</a:t>
            </a:r>
            <a:endParaRPr lang="ko-KR" altLang="en-US" spc="0" dirty="0"/>
          </a:p>
        </p:txBody>
      </p:sp>
      <p:sp>
        <p:nvSpPr>
          <p:cNvPr id="25" name="텍스트 개체 틀 1">
            <a:extLst>
              <a:ext uri="{FF2B5EF4-FFF2-40B4-BE49-F238E27FC236}">
                <a16:creationId xmlns="" xmlns:a16="http://schemas.microsoft.com/office/drawing/2014/main" id="{C06E4849-4A92-410D-9E28-FBBCEAB78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116" y="126445"/>
            <a:ext cx="2707615" cy="288803"/>
          </a:xfrm>
        </p:spPr>
        <p:txBody>
          <a:bodyPr>
            <a:noAutofit/>
          </a:bodyPr>
          <a:lstStyle/>
          <a:p>
            <a:r>
              <a:rPr lang="ko-KR" altLang="en-US" dirty="0"/>
              <a:t>교과서 </a:t>
            </a:r>
            <a:r>
              <a:rPr lang="en-US" altLang="ko-KR" dirty="0" smtClean="0"/>
              <a:t>91</a:t>
            </a:r>
            <a:r>
              <a:rPr lang="ko-KR" altLang="en-US" dirty="0" smtClean="0"/>
              <a:t>쪽</a:t>
            </a:r>
            <a:r>
              <a:rPr lang="en-US" altLang="ko-KR" dirty="0"/>
              <a:t>, </a:t>
            </a:r>
            <a:r>
              <a:rPr lang="ko-KR" altLang="en-US" dirty="0"/>
              <a:t>수학 익힘 </a:t>
            </a:r>
            <a:r>
              <a:rPr lang="en-US" altLang="ko-KR" dirty="0" smtClean="0"/>
              <a:t>64~65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78530" y="1405178"/>
            <a:ext cx="397816" cy="479273"/>
          </a:xfrm>
          <a:prstGeom prst="rect">
            <a:avLst/>
          </a:prstGeom>
          <a:noFill/>
        </p:spPr>
        <p:txBody>
          <a:bodyPr wrap="none" lIns="108878" tIns="54439" rIns="108878" bIns="54439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F871BB5-AA23-4801-9197-D919BD223992}"/>
              </a:ext>
            </a:extLst>
          </p:cNvPr>
          <p:cNvSpPr txBox="1"/>
          <p:nvPr/>
        </p:nvSpPr>
        <p:spPr>
          <a:xfrm>
            <a:off x="1330102" y="1390960"/>
            <a:ext cx="7261963" cy="1094826"/>
          </a:xfrm>
          <a:prstGeom prst="rect">
            <a:avLst/>
          </a:prstGeom>
          <a:noFill/>
        </p:spPr>
        <p:txBody>
          <a:bodyPr wrap="square" lIns="108878" tIns="54439" rIns="108878" bIns="54439" rtlCol="0">
            <a:spAutoFit/>
          </a:bodyPr>
          <a:lstStyle/>
          <a:p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평행선을 찾아 평행선 사이의 거리를 재어 </a:t>
            </a:r>
            <a:endParaRPr lang="en-US" altLang="ko-KR" sz="3200" spc="-15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spc="-15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보세요</a:t>
            </a:r>
            <a:r>
              <a:rPr lang="en-US" altLang="ko-KR" sz="32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3200" b="1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19202" y="1391775"/>
            <a:ext cx="1030983" cy="729628"/>
            <a:chOff x="332607" y="4477918"/>
            <a:chExt cx="871755" cy="61694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07" y="4477918"/>
              <a:ext cx="871755" cy="56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71218" y="4626422"/>
              <a:ext cx="358105" cy="468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41" y="2571234"/>
            <a:ext cx="6587810" cy="26770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6499B32-8EA8-413B-AADC-8F6176409519}"/>
              </a:ext>
            </a:extLst>
          </p:cNvPr>
          <p:cNvSpPr txBox="1"/>
          <p:nvPr/>
        </p:nvSpPr>
        <p:spPr>
          <a:xfrm>
            <a:off x="1415530" y="5498900"/>
            <a:ext cx="7289641" cy="10556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교실이나 물건에서 평행선을 찾아 평행선 사이의 거리를 재어 봅니다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424090" y="5498900"/>
            <a:ext cx="7289641" cy="1055608"/>
            <a:chOff x="1415530" y="4298955"/>
            <a:chExt cx="7289641" cy="1055608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1415530" y="4298955"/>
              <a:ext cx="7289641" cy="1055608"/>
            </a:xfrm>
            <a:prstGeom prst="roundRect">
              <a:avLst>
                <a:gd name="adj" fmla="val 102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6" descr="C:\Users\천재교육\Desktop\피피티 배포용\기호\point_02.png">
              <a:extLst>
                <a:ext uri="{FF2B5EF4-FFF2-40B4-BE49-F238E27FC236}">
                  <a16:creationId xmlns="" xmlns:a16="http://schemas.microsoft.com/office/drawing/2014/main" id="{256777F6-93B7-4556-988C-03F74F62C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99988" y="4664834"/>
              <a:ext cx="320725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9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Words>286</Words>
  <Application>Microsoft Office PowerPoint</Application>
  <PresentationFormat>화면 슬라이드 쇼(4:3)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맑은 고딕</vt:lpstr>
      <vt:lpstr>나눔스퀘어라운드 ExtraBold</vt:lpstr>
      <vt:lpstr>Wingdings</vt:lpstr>
      <vt:lpstr>나눔스퀘어라운드 Bold</vt:lpstr>
      <vt:lpstr>Office 테마</vt:lpstr>
      <vt:lpstr>평행선 사이의 거리를 알아볼까요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평행선 사이의 거리를 알아볼까요</dc:title>
  <cp:lastModifiedBy>이대성</cp:lastModifiedBy>
  <cp:revision>3</cp:revision>
  <cp:lastPrinted>2020-10-02T06:00:39Z</cp:lastPrinted>
  <dcterms:created xsi:type="dcterms:W3CDTF">2020-08-03T17:24:52Z</dcterms:created>
  <dcterms:modified xsi:type="dcterms:W3CDTF">2021-06-22T06:02:57Z</dcterms:modified>
</cp:coreProperties>
</file>